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99752" y="232756"/>
            <a:ext cx="8915399" cy="1876239"/>
          </a:xfrm>
        </p:spPr>
        <p:txBody>
          <a:bodyPr/>
          <a:lstStyle/>
          <a:p>
            <a:pPr algn="ctr"/>
            <a:r>
              <a:rPr lang="sl-SI" dirty="0"/>
              <a:t>SLOVENSKI TRADICIONALNI ZAJTRK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24" y="2764588"/>
            <a:ext cx="61055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59" y="3205479"/>
            <a:ext cx="5179522" cy="34530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6" y="373610"/>
            <a:ext cx="5013267" cy="33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77" y="212896"/>
            <a:ext cx="4730635" cy="315375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3222567"/>
            <a:ext cx="5153888" cy="34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3655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</TotalTime>
  <Words>3</Words>
  <Application>Microsoft Office PowerPoint</Application>
  <PresentationFormat>Širokozaslonsko</PresentationFormat>
  <Paragraphs>1</Paragraphs>
  <Slides>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Šelest</vt:lpstr>
      <vt:lpstr>SLOVENSKI TRADICIONALNI ZAJTRK</vt:lpstr>
      <vt:lpstr>PowerPointova predstavitev</vt:lpstr>
      <vt:lpstr>PowerPointova predstavitev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SLOVENSKI TRADICIONALNI ZAJTRK</dc:title>
  <dc:creator>Pisarna</dc:creator>
  <cp:lastModifiedBy>Pisarna</cp:lastModifiedBy>
  <cp:revision>1</cp:revision>
  <dcterms:created xsi:type="dcterms:W3CDTF">2020-07-02T07:49:27Z</dcterms:created>
  <dcterms:modified xsi:type="dcterms:W3CDTF">2020-07-02T07:55:29Z</dcterms:modified>
</cp:coreProperties>
</file>